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160000" cy="7620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526" autoAdjust="0"/>
    <p:restoredTop sz="94660"/>
  </p:normalViewPr>
  <p:slideViewPr>
    <p:cSldViewPr>
      <p:cViewPr>
        <p:scale>
          <a:sx n="50" d="100"/>
          <a:sy n="50" d="100"/>
        </p:scale>
        <p:origin x="-1046" y="-187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 rot="5400000">
            <a:off x="5269704" y="2645569"/>
            <a:ext cx="6097588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 rot="5400000">
            <a:off x="875505" y="562767"/>
            <a:ext cx="6097588" cy="632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76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476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76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476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ctrTitle"/>
          </p:nvPr>
        </p:nvSpPr>
        <p:spPr>
          <a:xfrm>
            <a:off x="762000" y="2366963"/>
            <a:ext cx="8635999" cy="16335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2793205" y="169067"/>
            <a:ext cx="4573585" cy="8635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76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476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76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990725" y="5334000"/>
            <a:ext cx="6096000" cy="630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pic" idx="2"/>
          </p:nvPr>
        </p:nvSpPr>
        <p:spPr>
          <a:xfrm>
            <a:off x="1990725" y="681037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990725" y="5964237"/>
            <a:ext cx="6096000" cy="893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508000" y="303212"/>
            <a:ext cx="3343274" cy="12906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971925" y="303212"/>
            <a:ext cx="5680075" cy="6503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508000" y="1593850"/>
            <a:ext cx="3343274" cy="52133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508000" y="1704975"/>
            <a:ext cx="4489448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08000" y="2416175"/>
            <a:ext cx="4489448" cy="439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3"/>
          </p:nvPr>
        </p:nvSpPr>
        <p:spPr>
          <a:xfrm>
            <a:off x="5160962" y="1704975"/>
            <a:ext cx="4491037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4"/>
          </p:nvPr>
        </p:nvSpPr>
        <p:spPr>
          <a:xfrm>
            <a:off x="5160962" y="2416175"/>
            <a:ext cx="4491037" cy="439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4241799" cy="457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156200" y="2200275"/>
            <a:ext cx="4241799" cy="457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803275" y="4895850"/>
            <a:ext cx="8635999" cy="1514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803275" y="3228975"/>
            <a:ext cx="8635999" cy="1666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000"/>
            </a:lvl1pPr>
            <a:lvl2pPr marL="457200" indent="0" rtl="0">
              <a:buFont typeface="Times New Roman"/>
              <a:buNone/>
              <a:defRPr sz="1800"/>
            </a:lvl2pPr>
            <a:lvl3pPr marL="914400" indent="0" rtl="0">
              <a:buFont typeface="Times New Roman"/>
              <a:buNone/>
              <a:defRPr sz="1600"/>
            </a:lvl3pPr>
            <a:lvl4pPr marL="1371600" indent="0" rtl="0">
              <a:buFont typeface="Times New Roman"/>
              <a:buNone/>
              <a:defRPr sz="1400"/>
            </a:lvl4pPr>
            <a:lvl5pPr marL="1828800" indent="0" rtl="0">
              <a:buFont typeface="Times New Roman"/>
              <a:buNone/>
              <a:defRPr sz="1400"/>
            </a:lvl5pPr>
            <a:lvl6pPr marL="2286000" indent="0" rtl="0">
              <a:buFont typeface="Times New Roman"/>
              <a:buNone/>
              <a:defRPr sz="1400"/>
            </a:lvl6pPr>
            <a:lvl7pPr marL="2743200" indent="0" rtl="0">
              <a:buFont typeface="Times New Roman"/>
              <a:buNone/>
              <a:defRPr sz="1400"/>
            </a:lvl7pPr>
            <a:lvl8pPr marL="3200400" indent="0" rtl="0">
              <a:buFont typeface="Times New Roman"/>
              <a:buNone/>
              <a:defRPr sz="1400"/>
            </a:lvl8pPr>
            <a:lvl9pPr marL="3657600" indent="0" rtl="0"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76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476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762000" y="6942135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470275" y="6942135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7280275" y="6942135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11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2.png"/><Relationship Id="rId11" Type="http://schemas.openxmlformats.org/officeDocument/2006/relationships/image" Target="../media/image25.png"/><Relationship Id="rId5" Type="http://schemas.openxmlformats.org/officeDocument/2006/relationships/image" Target="../media/image21.png"/><Relationship Id="rId15" Type="http://schemas.openxmlformats.org/officeDocument/2006/relationships/image" Target="../media/image28.png"/><Relationship Id="rId10" Type="http://schemas.openxmlformats.org/officeDocument/2006/relationships/image" Target="../media/image7.png"/><Relationship Id="rId19" Type="http://schemas.openxmlformats.org/officeDocument/2006/relationships/image" Target="../media/image32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0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6.pn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3.pn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6.png"/><Relationship Id="rId11" Type="http://schemas.openxmlformats.org/officeDocument/2006/relationships/image" Target="../media/image45.png"/><Relationship Id="rId5" Type="http://schemas.openxmlformats.org/officeDocument/2006/relationships/image" Target="../media/image35.png"/><Relationship Id="rId15" Type="http://schemas.openxmlformats.org/officeDocument/2006/relationships/image" Target="../media/image42.png"/><Relationship Id="rId10" Type="http://schemas.openxmlformats.org/officeDocument/2006/relationships/image" Target="../media/image44.png"/><Relationship Id="rId19" Type="http://schemas.openxmlformats.org/officeDocument/2006/relationships/image" Target="../media/image49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1.png"/><Relationship Id="rId21" Type="http://schemas.openxmlformats.org/officeDocument/2006/relationships/image" Target="../media/image69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ctrTitle"/>
          </p:nvPr>
        </p:nvSpPr>
        <p:spPr>
          <a:xfrm>
            <a:off x="552450" y="358775"/>
            <a:ext cx="9055099" cy="681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Это нам известно…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650875" y="1724025"/>
            <a:ext cx="6072187" cy="32162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1. Запишите в тетради последнее недостающее слово стихотворной фразы</a:t>
            </a:r>
            <a:r>
              <a:rPr lang="en-US" sz="2200" b="0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Каждый может за версту,</a:t>
            </a:r>
            <a:b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Видеть дробную черту.</a:t>
            </a:r>
            <a:b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Над чертой – числитель, знайте</a:t>
            </a:r>
            <a:b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Под чертой – знаменатель.</a:t>
            </a:r>
            <a:b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Дробь такую, непременно,</a:t>
            </a:r>
            <a:b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Надо звать ………………………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53" name="Shape 53"/>
          <p:cNvSpPr/>
          <p:nvPr/>
        </p:nvSpPr>
        <p:spPr>
          <a:xfrm>
            <a:off x="6865950" y="1095356"/>
            <a:ext cx="3059151" cy="302736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54" name="Shape 54"/>
          <p:cNvSpPr txBox="1"/>
          <p:nvPr/>
        </p:nvSpPr>
        <p:spPr>
          <a:xfrm>
            <a:off x="2822575" y="4813300"/>
            <a:ext cx="546099" cy="18478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</a:p>
          <a:p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4727575" y="4495800"/>
            <a:ext cx="2054225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числитель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4727575" y="5845175"/>
            <a:ext cx="2054225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знаменатель</a:t>
            </a:r>
          </a:p>
        </p:txBody>
      </p:sp>
      <p:sp>
        <p:nvSpPr>
          <p:cNvPr id="57" name="Shape 57"/>
          <p:cNvSpPr/>
          <p:nvPr/>
        </p:nvSpPr>
        <p:spPr>
          <a:xfrm>
            <a:off x="2846385" y="5375275"/>
            <a:ext cx="498473" cy="444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58" name="Shape 58"/>
          <p:cNvSpPr/>
          <p:nvPr/>
        </p:nvSpPr>
        <p:spPr>
          <a:xfrm>
            <a:off x="3248025" y="4656137"/>
            <a:ext cx="1282698" cy="44608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59" name="Shape 59"/>
          <p:cNvSpPr/>
          <p:nvPr/>
        </p:nvSpPr>
        <p:spPr>
          <a:xfrm>
            <a:off x="3248025" y="5692775"/>
            <a:ext cx="1282698" cy="29845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/>
        </p:nvSpPr>
        <p:spPr>
          <a:xfrm>
            <a:off x="1466850" y="2641600"/>
            <a:ext cx="7531100" cy="14970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900" b="1" i="0" u="none" strike="noStrike" cap="none" baseline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Проверьте себя!</a:t>
            </a:r>
          </a:p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900" b="1" i="0" u="none" strike="noStrike" cap="none" baseline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Ответ: обыкновенной.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/>
        </p:nvSpPr>
        <p:spPr>
          <a:xfrm>
            <a:off x="365125" y="1258887"/>
            <a:ext cx="7500936" cy="12271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1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2. Выпишите из данного списка поочерёдно в тетрадь: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1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а) правильные дроби,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1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б) неправильные дроби,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1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в) смешанные числа. 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9172575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74" name="Shape 74"/>
          <p:cNvSpPr/>
          <p:nvPr/>
        </p:nvSpPr>
        <p:spPr>
          <a:xfrm>
            <a:off x="8963025" y="2698750"/>
            <a:ext cx="203198" cy="825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5" name="Shape 75"/>
          <p:cNvSpPr/>
          <p:nvPr/>
        </p:nvSpPr>
        <p:spPr>
          <a:xfrm>
            <a:off x="9366250" y="2698750"/>
            <a:ext cx="434973" cy="8255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6" name="Shape 76"/>
          <p:cNvSpPr/>
          <p:nvPr/>
        </p:nvSpPr>
        <p:spPr>
          <a:xfrm>
            <a:off x="1587500" y="2698750"/>
            <a:ext cx="190500" cy="81597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77" name="Shape 77"/>
          <p:cNvSpPr/>
          <p:nvPr/>
        </p:nvSpPr>
        <p:spPr>
          <a:xfrm>
            <a:off x="2063750" y="2698750"/>
            <a:ext cx="371474" cy="8255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78" name="Shape 78"/>
          <p:cNvSpPr/>
          <p:nvPr/>
        </p:nvSpPr>
        <p:spPr>
          <a:xfrm>
            <a:off x="2698750" y="2698750"/>
            <a:ext cx="434973" cy="8255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79" name="Shape 79"/>
          <p:cNvSpPr/>
          <p:nvPr/>
        </p:nvSpPr>
        <p:spPr>
          <a:xfrm>
            <a:off x="3406775" y="2698750"/>
            <a:ext cx="382587" cy="82550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80" name="Shape 80"/>
          <p:cNvSpPr/>
          <p:nvPr/>
        </p:nvSpPr>
        <p:spPr>
          <a:xfrm>
            <a:off x="4041775" y="2698750"/>
            <a:ext cx="382587" cy="825500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81" name="Shape 81"/>
          <p:cNvSpPr/>
          <p:nvPr/>
        </p:nvSpPr>
        <p:spPr>
          <a:xfrm>
            <a:off x="5470525" y="2698750"/>
            <a:ext cx="203198" cy="825500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82" name="Shape 82"/>
          <p:cNvSpPr/>
          <p:nvPr/>
        </p:nvSpPr>
        <p:spPr>
          <a:xfrm>
            <a:off x="5873750" y="2698750"/>
            <a:ext cx="371474" cy="82550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83" name="Shape 83"/>
          <p:cNvSpPr/>
          <p:nvPr/>
        </p:nvSpPr>
        <p:spPr>
          <a:xfrm>
            <a:off x="6508750" y="2698750"/>
            <a:ext cx="614362" cy="82550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84" name="Shape 84"/>
          <p:cNvSpPr/>
          <p:nvPr/>
        </p:nvSpPr>
        <p:spPr>
          <a:xfrm>
            <a:off x="7461250" y="2698750"/>
            <a:ext cx="371474" cy="8255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85" name="Shape 85"/>
          <p:cNvSpPr/>
          <p:nvPr/>
        </p:nvSpPr>
        <p:spPr>
          <a:xfrm>
            <a:off x="8169275" y="2698750"/>
            <a:ext cx="382587" cy="82550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86" name="Shape 86"/>
          <p:cNvSpPr txBox="1"/>
          <p:nvPr/>
        </p:nvSpPr>
        <p:spPr>
          <a:xfrm>
            <a:off x="1870075" y="2908300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8616950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3219450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2505075" y="2908300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4489450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854450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5680075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5283200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6315075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7902575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7267575" y="2828925"/>
            <a:ext cx="211136" cy="412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9864725" y="2908300"/>
            <a:ext cx="11430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98" name="Shape 98"/>
          <p:cNvSpPr/>
          <p:nvPr/>
        </p:nvSpPr>
        <p:spPr>
          <a:xfrm>
            <a:off x="4676775" y="2698750"/>
            <a:ext cx="573086" cy="825500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  <p:sp>
        <p:nvSpPr>
          <p:cNvPr id="99" name="Shape 99"/>
          <p:cNvSpPr/>
          <p:nvPr/>
        </p:nvSpPr>
        <p:spPr>
          <a:xfrm>
            <a:off x="7794625" y="166685"/>
            <a:ext cx="1546225" cy="1503360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</p:sp>
      <p:sp>
        <p:nvSpPr>
          <p:cNvPr id="101" name="Shape 101"/>
          <p:cNvSpPr txBox="1"/>
          <p:nvPr/>
        </p:nvSpPr>
        <p:spPr>
          <a:xfrm>
            <a:off x="552450" y="358775"/>
            <a:ext cx="9055099" cy="681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Это нам известно…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ctrTitle"/>
          </p:nvPr>
        </p:nvSpPr>
        <p:spPr>
          <a:xfrm>
            <a:off x="519277" y="508000"/>
            <a:ext cx="8025898" cy="202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lang="en-US" sz="2100" b="0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Проверьте себя и исправьте в своих записях ошибки !</a:t>
            </a:r>
            <a:r>
              <a:rPr lang="en-US" sz="2700" b="1" i="0" u="none" strike="noStrike" cap="none" baseline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700" b="0" i="0" u="none" strike="noStrike" cap="none" baseline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Правильные ответы:</a:t>
            </a:r>
          </a:p>
        </p:txBody>
      </p:sp>
      <p:sp>
        <p:nvSpPr>
          <p:cNvPr id="107" name="Shape 107"/>
          <p:cNvSpPr/>
          <p:nvPr/>
        </p:nvSpPr>
        <p:spPr>
          <a:xfrm>
            <a:off x="1428750" y="5238750"/>
            <a:ext cx="561975" cy="825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8" name="Shape 108"/>
          <p:cNvSpPr/>
          <p:nvPr/>
        </p:nvSpPr>
        <p:spPr>
          <a:xfrm>
            <a:off x="584879" y="2822027"/>
            <a:ext cx="3234644" cy="123085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9" name="Shape 109"/>
          <p:cNvSpPr txBox="1"/>
          <p:nvPr/>
        </p:nvSpPr>
        <p:spPr>
          <a:xfrm>
            <a:off x="958850" y="3048000"/>
            <a:ext cx="2579686" cy="850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Правильные дроби</a:t>
            </a:r>
          </a:p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(числитель меньше знаменателя) </a:t>
            </a:r>
          </a:p>
        </p:txBody>
      </p:sp>
      <p:sp>
        <p:nvSpPr>
          <p:cNvPr id="110" name="Shape 110"/>
          <p:cNvSpPr/>
          <p:nvPr/>
        </p:nvSpPr>
        <p:spPr>
          <a:xfrm>
            <a:off x="4031103" y="2810491"/>
            <a:ext cx="2938021" cy="132653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11" name="Shape 111"/>
          <p:cNvSpPr txBox="1"/>
          <p:nvPr/>
        </p:nvSpPr>
        <p:spPr>
          <a:xfrm>
            <a:off x="4108450" y="2946400"/>
            <a:ext cx="2881312" cy="850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Неправильные дроби</a:t>
            </a:r>
          </a:p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(числитель больше знаменателя) </a:t>
            </a:r>
          </a:p>
        </p:txBody>
      </p:sp>
      <p:sp>
        <p:nvSpPr>
          <p:cNvPr id="112" name="Shape 112"/>
          <p:cNvSpPr/>
          <p:nvPr/>
        </p:nvSpPr>
        <p:spPr>
          <a:xfrm>
            <a:off x="7241620" y="2826116"/>
            <a:ext cx="2770741" cy="1201213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13" name="Shape 113"/>
          <p:cNvSpPr txBox="1"/>
          <p:nvPr/>
        </p:nvSpPr>
        <p:spPr>
          <a:xfrm>
            <a:off x="7497575" y="3205391"/>
            <a:ext cx="2382900" cy="72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Смешанные числа</a:t>
            </a:r>
          </a:p>
        </p:txBody>
      </p:sp>
      <p:sp>
        <p:nvSpPr>
          <p:cNvPr id="114" name="Shape 114"/>
          <p:cNvSpPr/>
          <p:nvPr/>
        </p:nvSpPr>
        <p:spPr>
          <a:xfrm>
            <a:off x="1587500" y="4286250"/>
            <a:ext cx="190500" cy="8255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15" name="Shape 115"/>
          <p:cNvSpPr/>
          <p:nvPr/>
        </p:nvSpPr>
        <p:spPr>
          <a:xfrm>
            <a:off x="2930525" y="4286250"/>
            <a:ext cx="382587" cy="82550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116" name="Shape 116"/>
          <p:cNvSpPr/>
          <p:nvPr/>
        </p:nvSpPr>
        <p:spPr>
          <a:xfrm>
            <a:off x="2857500" y="5311775"/>
            <a:ext cx="371474" cy="8381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117" name="Shape 117"/>
          <p:cNvSpPr/>
          <p:nvPr/>
        </p:nvSpPr>
        <p:spPr>
          <a:xfrm>
            <a:off x="4286250" y="4286250"/>
            <a:ext cx="190500" cy="8159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118" name="Shape 118"/>
          <p:cNvSpPr/>
          <p:nvPr/>
        </p:nvSpPr>
        <p:spPr>
          <a:xfrm>
            <a:off x="5153025" y="4286250"/>
            <a:ext cx="382587" cy="82550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19" name="Shape 119"/>
          <p:cNvSpPr/>
          <p:nvPr/>
        </p:nvSpPr>
        <p:spPr>
          <a:xfrm>
            <a:off x="6105525" y="4286250"/>
            <a:ext cx="382587" cy="82550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20" name="Shape 120"/>
          <p:cNvSpPr/>
          <p:nvPr/>
        </p:nvSpPr>
        <p:spPr>
          <a:xfrm>
            <a:off x="4286250" y="5311775"/>
            <a:ext cx="190500" cy="8381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21" name="Shape 121"/>
          <p:cNvSpPr/>
          <p:nvPr/>
        </p:nvSpPr>
        <p:spPr>
          <a:xfrm>
            <a:off x="5153025" y="5311775"/>
            <a:ext cx="382587" cy="838199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122" name="Shape 122"/>
          <p:cNvSpPr/>
          <p:nvPr/>
        </p:nvSpPr>
        <p:spPr>
          <a:xfrm>
            <a:off x="6105525" y="5311775"/>
            <a:ext cx="382587" cy="838199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  <p:sp>
        <p:nvSpPr>
          <p:cNvPr id="123" name="Shape 123"/>
          <p:cNvSpPr/>
          <p:nvPr/>
        </p:nvSpPr>
        <p:spPr>
          <a:xfrm>
            <a:off x="7937500" y="4200525"/>
            <a:ext cx="434973" cy="838199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</p:sp>
      <p:sp>
        <p:nvSpPr>
          <p:cNvPr id="124" name="Shape 124"/>
          <p:cNvSpPr/>
          <p:nvPr/>
        </p:nvSpPr>
        <p:spPr>
          <a:xfrm>
            <a:off x="8645525" y="4200525"/>
            <a:ext cx="446086" cy="838199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</p:sp>
      <p:sp>
        <p:nvSpPr>
          <p:cNvPr id="125" name="Shape 125"/>
          <p:cNvSpPr/>
          <p:nvPr/>
        </p:nvSpPr>
        <p:spPr>
          <a:xfrm>
            <a:off x="9280525" y="4200525"/>
            <a:ext cx="625474" cy="838199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</p:sp>
      <p:sp>
        <p:nvSpPr>
          <p:cNvPr id="126" name="Shape 126"/>
          <p:cNvSpPr/>
          <p:nvPr/>
        </p:nvSpPr>
        <p:spPr>
          <a:xfrm>
            <a:off x="8128000" y="508000"/>
            <a:ext cx="1555750" cy="1503360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222250" y="1258887"/>
            <a:ext cx="4929187" cy="9636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3. Верны ли равенства? 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В тетради запишите «да» или «нет».</a:t>
            </a:r>
            <a:r>
              <a:rPr lang="en-US" sz="2200" b="0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33" name="Shape 133"/>
          <p:cNvSpPr/>
          <p:nvPr/>
        </p:nvSpPr>
        <p:spPr>
          <a:xfrm>
            <a:off x="1343025" y="2222500"/>
            <a:ext cx="436562" cy="698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34" name="Shape 134"/>
          <p:cNvSpPr/>
          <p:nvPr/>
        </p:nvSpPr>
        <p:spPr>
          <a:xfrm>
            <a:off x="2381250" y="2222500"/>
            <a:ext cx="317500" cy="6985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35" name="Shape 135"/>
          <p:cNvSpPr txBox="1"/>
          <p:nvPr/>
        </p:nvSpPr>
        <p:spPr>
          <a:xfrm>
            <a:off x="2008166" y="2095488"/>
            <a:ext cx="228600" cy="890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</a:p>
        </p:txBody>
      </p:sp>
      <p:sp>
        <p:nvSpPr>
          <p:cNvPr id="136" name="Shape 136"/>
          <p:cNvSpPr/>
          <p:nvPr/>
        </p:nvSpPr>
        <p:spPr>
          <a:xfrm>
            <a:off x="1343025" y="3089275"/>
            <a:ext cx="436562" cy="7112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37" name="Shape 137"/>
          <p:cNvSpPr/>
          <p:nvPr/>
        </p:nvSpPr>
        <p:spPr>
          <a:xfrm>
            <a:off x="2381250" y="3089275"/>
            <a:ext cx="317500" cy="7112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38" name="Shape 138"/>
          <p:cNvSpPr txBox="1"/>
          <p:nvPr/>
        </p:nvSpPr>
        <p:spPr>
          <a:xfrm>
            <a:off x="2008166" y="2952744"/>
            <a:ext cx="228600" cy="890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</a:p>
        </p:txBody>
      </p:sp>
      <p:sp>
        <p:nvSpPr>
          <p:cNvPr id="139" name="Shape 139"/>
          <p:cNvSpPr/>
          <p:nvPr/>
        </p:nvSpPr>
        <p:spPr>
          <a:xfrm>
            <a:off x="1501775" y="3810000"/>
            <a:ext cx="330199" cy="6985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40" name="Shape 140"/>
          <p:cNvSpPr/>
          <p:nvPr/>
        </p:nvSpPr>
        <p:spPr>
          <a:xfrm>
            <a:off x="2293918" y="3738562"/>
            <a:ext cx="434973" cy="71120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141" name="Shape 141"/>
          <p:cNvSpPr txBox="1"/>
          <p:nvPr/>
        </p:nvSpPr>
        <p:spPr>
          <a:xfrm>
            <a:off x="2008166" y="3667124"/>
            <a:ext cx="228600" cy="890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</a:p>
        </p:txBody>
      </p:sp>
      <p:sp>
        <p:nvSpPr>
          <p:cNvPr id="142" name="Shape 142"/>
          <p:cNvSpPr/>
          <p:nvPr/>
        </p:nvSpPr>
        <p:spPr>
          <a:xfrm>
            <a:off x="7366000" y="0"/>
            <a:ext cx="1079500" cy="1060448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143" name="Shape 143"/>
          <p:cNvSpPr txBox="1"/>
          <p:nvPr/>
        </p:nvSpPr>
        <p:spPr>
          <a:xfrm>
            <a:off x="5222875" y="1169987"/>
            <a:ext cx="4435473" cy="9651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4. Перепишите в тетрадь дроби и выделите целую часть этих дробей:</a:t>
            </a:r>
          </a:p>
        </p:txBody>
      </p:sp>
      <p:sp>
        <p:nvSpPr>
          <p:cNvPr id="144" name="Shape 144"/>
          <p:cNvSpPr/>
          <p:nvPr/>
        </p:nvSpPr>
        <p:spPr>
          <a:xfrm>
            <a:off x="5311775" y="2295525"/>
            <a:ext cx="214311" cy="901699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145" name="Shape 145"/>
          <p:cNvSpPr/>
          <p:nvPr/>
        </p:nvSpPr>
        <p:spPr>
          <a:xfrm>
            <a:off x="5238750" y="3333750"/>
            <a:ext cx="403224" cy="900112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46" name="Shape 146"/>
          <p:cNvSpPr/>
          <p:nvPr/>
        </p:nvSpPr>
        <p:spPr>
          <a:xfrm>
            <a:off x="5153025" y="4359275"/>
            <a:ext cx="627060" cy="901699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47" name="Shape 147"/>
          <p:cNvSpPr/>
          <p:nvPr/>
        </p:nvSpPr>
        <p:spPr>
          <a:xfrm>
            <a:off x="5311775" y="5397500"/>
            <a:ext cx="414337" cy="8890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48" name="Shape 148"/>
          <p:cNvSpPr txBox="1"/>
          <p:nvPr/>
        </p:nvSpPr>
        <p:spPr>
          <a:xfrm>
            <a:off x="5680075" y="2590800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5759450" y="3622675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5838825" y="4654550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5838825" y="5686425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1536700" y="6953250"/>
            <a:ext cx="6500812" cy="600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100" b="0" i="0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Областной конкурс для учителей «Дистанционный урок – 2012»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100" b="0" i="0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Авторы: Юрко Ок.А., Юрко Ол.А., Юрко В.В., МОУ СОШ №12 г. Балашова Саратовской области</a:t>
            </a:r>
          </a:p>
          <a:p>
            <a:endParaRPr/>
          </a:p>
        </p:txBody>
      </p:sp>
      <p:sp>
        <p:nvSpPr>
          <p:cNvPr id="153" name="Shape 153"/>
          <p:cNvSpPr txBox="1"/>
          <p:nvPr/>
        </p:nvSpPr>
        <p:spPr>
          <a:xfrm>
            <a:off x="865187" y="3881437"/>
            <a:ext cx="500062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в)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865187" y="2238375"/>
            <a:ext cx="423860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а)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793750" y="3167060"/>
            <a:ext cx="500062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б)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552450" y="358775"/>
            <a:ext cx="9055099" cy="681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Это нам известно…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4722812" y="2452685"/>
            <a:ext cx="423860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а)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4651375" y="3452812"/>
            <a:ext cx="500062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б)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4579937" y="4524375"/>
            <a:ext cx="500062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в)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4651375" y="5524500"/>
            <a:ext cx="500062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ctrTitle"/>
          </p:nvPr>
        </p:nvSpPr>
        <p:spPr>
          <a:xfrm>
            <a:off x="552450" y="406400"/>
            <a:ext cx="9055099" cy="10445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lang="en-US" sz="2300" b="0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Проверьте себя и исправьте ошибки в своих записях!</a:t>
            </a:r>
            <a:br>
              <a:rPr lang="en-US" sz="2300" b="0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300" b="0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1155700" y="1400175"/>
            <a:ext cx="3171825" cy="33972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3. Верны ли равенства:</a:t>
            </a:r>
            <a:r>
              <a:rPr lang="en-US" sz="2200" b="0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67" name="Shape 167"/>
          <p:cNvSpPr/>
          <p:nvPr/>
        </p:nvSpPr>
        <p:spPr>
          <a:xfrm>
            <a:off x="1343025" y="2222500"/>
            <a:ext cx="436562" cy="698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8" name="Shape 168"/>
          <p:cNvSpPr/>
          <p:nvPr/>
        </p:nvSpPr>
        <p:spPr>
          <a:xfrm>
            <a:off x="2381250" y="2222500"/>
            <a:ext cx="317500" cy="6985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69" name="Shape 169"/>
          <p:cNvSpPr txBox="1"/>
          <p:nvPr/>
        </p:nvSpPr>
        <p:spPr>
          <a:xfrm>
            <a:off x="1949450" y="2352675"/>
            <a:ext cx="228600" cy="890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</a:p>
        </p:txBody>
      </p:sp>
      <p:sp>
        <p:nvSpPr>
          <p:cNvPr id="170" name="Shape 170"/>
          <p:cNvSpPr/>
          <p:nvPr/>
        </p:nvSpPr>
        <p:spPr>
          <a:xfrm>
            <a:off x="1343025" y="3089275"/>
            <a:ext cx="436562" cy="7112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71" name="Shape 171"/>
          <p:cNvSpPr/>
          <p:nvPr/>
        </p:nvSpPr>
        <p:spPr>
          <a:xfrm>
            <a:off x="2381250" y="3089275"/>
            <a:ext cx="317500" cy="7112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72" name="Shape 172"/>
          <p:cNvSpPr txBox="1"/>
          <p:nvPr/>
        </p:nvSpPr>
        <p:spPr>
          <a:xfrm>
            <a:off x="1949450" y="3225800"/>
            <a:ext cx="228600" cy="890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</a:p>
        </p:txBody>
      </p:sp>
      <p:sp>
        <p:nvSpPr>
          <p:cNvPr id="173" name="Shape 173"/>
          <p:cNvSpPr/>
          <p:nvPr/>
        </p:nvSpPr>
        <p:spPr>
          <a:xfrm>
            <a:off x="1501775" y="3810000"/>
            <a:ext cx="330199" cy="6985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74" name="Shape 174"/>
          <p:cNvSpPr/>
          <p:nvPr/>
        </p:nvSpPr>
        <p:spPr>
          <a:xfrm>
            <a:off x="2295525" y="3883025"/>
            <a:ext cx="434973" cy="71120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175" name="Shape 175"/>
          <p:cNvSpPr txBox="1"/>
          <p:nvPr/>
        </p:nvSpPr>
        <p:spPr>
          <a:xfrm>
            <a:off x="1949450" y="3940175"/>
            <a:ext cx="228600" cy="890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</a:p>
        </p:txBody>
      </p:sp>
      <p:sp>
        <p:nvSpPr>
          <p:cNvPr id="176" name="Shape 176"/>
          <p:cNvSpPr/>
          <p:nvPr/>
        </p:nvSpPr>
        <p:spPr>
          <a:xfrm>
            <a:off x="9042400" y="203200"/>
            <a:ext cx="1079500" cy="1058861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177" name="Shape 177"/>
          <p:cNvSpPr/>
          <p:nvPr/>
        </p:nvSpPr>
        <p:spPr>
          <a:xfrm>
            <a:off x="3089275" y="2063750"/>
            <a:ext cx="1092198" cy="868360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178" name="Shape 178"/>
          <p:cNvSpPr/>
          <p:nvPr/>
        </p:nvSpPr>
        <p:spPr>
          <a:xfrm>
            <a:off x="3089275" y="3016250"/>
            <a:ext cx="1049337" cy="836612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79" name="Shape 179"/>
          <p:cNvSpPr/>
          <p:nvPr/>
        </p:nvSpPr>
        <p:spPr>
          <a:xfrm>
            <a:off x="3333750" y="3968750"/>
            <a:ext cx="603250" cy="677862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80" name="Shape 180"/>
          <p:cNvSpPr txBox="1"/>
          <p:nvPr/>
        </p:nvSpPr>
        <p:spPr>
          <a:xfrm>
            <a:off x="5124450" y="1320800"/>
            <a:ext cx="4435473" cy="685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4. Выделите целую часть из неправильной дроби:</a:t>
            </a:r>
          </a:p>
        </p:txBody>
      </p:sp>
      <p:sp>
        <p:nvSpPr>
          <p:cNvPr id="181" name="Shape 181"/>
          <p:cNvSpPr/>
          <p:nvPr/>
        </p:nvSpPr>
        <p:spPr>
          <a:xfrm>
            <a:off x="5311775" y="2295525"/>
            <a:ext cx="214311" cy="9016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82" name="Shape 182"/>
          <p:cNvSpPr/>
          <p:nvPr/>
        </p:nvSpPr>
        <p:spPr>
          <a:xfrm>
            <a:off x="5238750" y="3333750"/>
            <a:ext cx="403224" cy="900112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183" name="Shape 183"/>
          <p:cNvSpPr/>
          <p:nvPr/>
        </p:nvSpPr>
        <p:spPr>
          <a:xfrm>
            <a:off x="5153025" y="4359275"/>
            <a:ext cx="627060" cy="901699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  <p:sp>
        <p:nvSpPr>
          <p:cNvPr id="184" name="Shape 184"/>
          <p:cNvSpPr/>
          <p:nvPr/>
        </p:nvSpPr>
        <p:spPr>
          <a:xfrm>
            <a:off x="5311775" y="5397500"/>
            <a:ext cx="414337" cy="889000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</p:sp>
      <p:sp>
        <p:nvSpPr>
          <p:cNvPr id="185" name="Shape 185"/>
          <p:cNvSpPr txBox="1"/>
          <p:nvPr/>
        </p:nvSpPr>
        <p:spPr>
          <a:xfrm>
            <a:off x="5680075" y="2590800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5759450" y="3622675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5838825" y="4654550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5838825" y="5686425"/>
            <a:ext cx="387350" cy="342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189" name="Shape 189"/>
          <p:cNvSpPr/>
          <p:nvPr/>
        </p:nvSpPr>
        <p:spPr>
          <a:xfrm>
            <a:off x="6032500" y="2295525"/>
            <a:ext cx="466724" cy="901699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</p:sp>
      <p:sp>
        <p:nvSpPr>
          <p:cNvPr id="190" name="Shape 190"/>
          <p:cNvSpPr/>
          <p:nvPr/>
        </p:nvSpPr>
        <p:spPr>
          <a:xfrm>
            <a:off x="6105525" y="3248025"/>
            <a:ext cx="679450" cy="901699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</p:sp>
      <p:sp>
        <p:nvSpPr>
          <p:cNvPr id="191" name="Shape 191"/>
          <p:cNvSpPr/>
          <p:nvPr/>
        </p:nvSpPr>
        <p:spPr>
          <a:xfrm>
            <a:off x="6105525" y="4359275"/>
            <a:ext cx="890587" cy="901699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</p:sp>
      <p:sp>
        <p:nvSpPr>
          <p:cNvPr id="192" name="Shape 192"/>
          <p:cNvSpPr/>
          <p:nvPr/>
        </p:nvSpPr>
        <p:spPr>
          <a:xfrm>
            <a:off x="6264275" y="5397500"/>
            <a:ext cx="477835" cy="889000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</p:sp>
      <p:sp>
        <p:nvSpPr>
          <p:cNvPr id="193" name="Shape 193"/>
          <p:cNvSpPr txBox="1"/>
          <p:nvPr/>
        </p:nvSpPr>
        <p:spPr>
          <a:xfrm>
            <a:off x="2151042" y="952480"/>
            <a:ext cx="5200649" cy="1904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100" b="1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Правильные ответы: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/>
        </p:nvSpPr>
        <p:spPr>
          <a:xfrm>
            <a:off x="508000" y="1095375"/>
            <a:ext cx="7500936" cy="6429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5. Перепишите в тетрадь дроби и сравните их, используя знаки &lt;, &gt;, =:</a:t>
            </a:r>
            <a:r>
              <a:rPr lang="en-US" sz="2200" b="0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00" name="Shape 200"/>
          <p:cNvSpPr/>
          <p:nvPr/>
        </p:nvSpPr>
        <p:spPr>
          <a:xfrm>
            <a:off x="2540000" y="3333750"/>
            <a:ext cx="201612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1" name="Shape 201"/>
          <p:cNvSpPr/>
          <p:nvPr/>
        </p:nvSpPr>
        <p:spPr>
          <a:xfrm>
            <a:off x="1343025" y="2063750"/>
            <a:ext cx="214311" cy="889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02" name="Shape 202"/>
          <p:cNvSpPr/>
          <p:nvPr/>
        </p:nvSpPr>
        <p:spPr>
          <a:xfrm>
            <a:off x="2613025" y="2063750"/>
            <a:ext cx="212725" cy="8890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03" name="Shape 203"/>
          <p:cNvSpPr txBox="1"/>
          <p:nvPr/>
        </p:nvSpPr>
        <p:spPr>
          <a:xfrm>
            <a:off x="1314450" y="3463925"/>
            <a:ext cx="387350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204" name="Shape 204"/>
          <p:cNvSpPr/>
          <p:nvPr/>
        </p:nvSpPr>
        <p:spPr>
          <a:xfrm>
            <a:off x="1343025" y="4359275"/>
            <a:ext cx="214311" cy="9016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05" name="Shape 205"/>
          <p:cNvSpPr/>
          <p:nvPr/>
        </p:nvSpPr>
        <p:spPr>
          <a:xfrm>
            <a:off x="2454275" y="4359275"/>
            <a:ext cx="414337" cy="901699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206" name="Shape 206"/>
          <p:cNvSpPr/>
          <p:nvPr/>
        </p:nvSpPr>
        <p:spPr>
          <a:xfrm>
            <a:off x="1343025" y="5629275"/>
            <a:ext cx="414337" cy="901699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207" name="Shape 207"/>
          <p:cNvSpPr txBox="1"/>
          <p:nvPr/>
        </p:nvSpPr>
        <p:spPr>
          <a:xfrm>
            <a:off x="2505075" y="5845175"/>
            <a:ext cx="387350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208" name="Shape 208"/>
          <p:cNvSpPr/>
          <p:nvPr/>
        </p:nvSpPr>
        <p:spPr>
          <a:xfrm>
            <a:off x="5629275" y="1978025"/>
            <a:ext cx="477835" cy="8381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209" name="Shape 209"/>
          <p:cNvSpPr/>
          <p:nvPr/>
        </p:nvSpPr>
        <p:spPr>
          <a:xfrm>
            <a:off x="7216775" y="1819275"/>
            <a:ext cx="679450" cy="838199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210" name="Shape 210"/>
          <p:cNvSpPr/>
          <p:nvPr/>
        </p:nvSpPr>
        <p:spPr>
          <a:xfrm>
            <a:off x="7620000" y="3175000"/>
            <a:ext cx="201612" cy="836612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211" name="Shape 211"/>
          <p:cNvSpPr txBox="1"/>
          <p:nvPr/>
        </p:nvSpPr>
        <p:spPr>
          <a:xfrm>
            <a:off x="5680075" y="3305175"/>
            <a:ext cx="387350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  <p:sp>
        <p:nvSpPr>
          <p:cNvPr id="212" name="Shape 212"/>
          <p:cNvSpPr/>
          <p:nvPr/>
        </p:nvSpPr>
        <p:spPr>
          <a:xfrm>
            <a:off x="5629275" y="4127500"/>
            <a:ext cx="627060" cy="82550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213" name="Shape 213"/>
          <p:cNvSpPr/>
          <p:nvPr/>
        </p:nvSpPr>
        <p:spPr>
          <a:xfrm>
            <a:off x="7375525" y="4127500"/>
            <a:ext cx="827087" cy="8255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214" name="Shape 214"/>
          <p:cNvSpPr/>
          <p:nvPr/>
        </p:nvSpPr>
        <p:spPr>
          <a:xfrm>
            <a:off x="5629275" y="5556250"/>
            <a:ext cx="679450" cy="82550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215" name="Shape 215"/>
          <p:cNvSpPr/>
          <p:nvPr/>
        </p:nvSpPr>
        <p:spPr>
          <a:xfrm>
            <a:off x="7375525" y="5556250"/>
            <a:ext cx="679450" cy="836612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  <p:sp>
        <p:nvSpPr>
          <p:cNvPr id="216" name="Shape 216"/>
          <p:cNvSpPr/>
          <p:nvPr/>
        </p:nvSpPr>
        <p:spPr>
          <a:xfrm>
            <a:off x="7794625" y="166685"/>
            <a:ext cx="1577975" cy="1577975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</p:sp>
      <p:sp>
        <p:nvSpPr>
          <p:cNvPr id="217" name="Shape 217"/>
          <p:cNvSpPr/>
          <p:nvPr/>
        </p:nvSpPr>
        <p:spPr>
          <a:xfrm>
            <a:off x="4667250" y="1735135"/>
            <a:ext cx="31750" cy="5018085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</p:sp>
      <p:sp>
        <p:nvSpPr>
          <p:cNvPr id="218" name="Shape 218"/>
          <p:cNvSpPr/>
          <p:nvPr/>
        </p:nvSpPr>
        <p:spPr>
          <a:xfrm>
            <a:off x="4740275" y="1735135"/>
            <a:ext cx="44450" cy="5018085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</p:sp>
      <p:sp>
        <p:nvSpPr>
          <p:cNvPr id="220" name="Shape 220"/>
          <p:cNvSpPr txBox="1"/>
          <p:nvPr/>
        </p:nvSpPr>
        <p:spPr>
          <a:xfrm>
            <a:off x="793750" y="2166935"/>
            <a:ext cx="423860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а)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22312" y="3381375"/>
            <a:ext cx="444500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б)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22312" y="4524375"/>
            <a:ext cx="433386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в)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650875" y="5738812"/>
            <a:ext cx="414337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г)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4937125" y="2238375"/>
            <a:ext cx="444500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д)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5008562" y="3309937"/>
            <a:ext cx="423860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е)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4937125" y="4310062"/>
            <a:ext cx="500062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ж)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08562" y="5738812"/>
            <a:ext cx="409575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з)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1008062" y="358775"/>
            <a:ext cx="8599486" cy="681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Это нам известно…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ctrTitle"/>
          </p:nvPr>
        </p:nvSpPr>
        <p:spPr>
          <a:xfrm>
            <a:off x="441325" y="368300"/>
            <a:ext cx="9055099" cy="67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lang="en-US" sz="2100" b="0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Проверьте себя и исправьте ошибки в своих записях!</a:t>
            </a:r>
            <a:r>
              <a:rPr lang="en-US" sz="2100" b="1" i="0" u="none" strike="noStrike" cap="none" baseline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Правильные ответы: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263650" y="1320800"/>
            <a:ext cx="3070224" cy="55721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5. Сравните:</a:t>
            </a:r>
            <a:r>
              <a:rPr lang="en-US" sz="2200" b="0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35" name="Shape 235"/>
          <p:cNvSpPr/>
          <p:nvPr/>
        </p:nvSpPr>
        <p:spPr>
          <a:xfrm>
            <a:off x="2540000" y="3333750"/>
            <a:ext cx="201612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36" name="Shape 236"/>
          <p:cNvSpPr/>
          <p:nvPr/>
        </p:nvSpPr>
        <p:spPr>
          <a:xfrm>
            <a:off x="1343025" y="2063750"/>
            <a:ext cx="214311" cy="889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37" name="Shape 237"/>
          <p:cNvSpPr/>
          <p:nvPr/>
        </p:nvSpPr>
        <p:spPr>
          <a:xfrm>
            <a:off x="2613025" y="2063750"/>
            <a:ext cx="212725" cy="8890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38" name="Shape 238"/>
          <p:cNvSpPr txBox="1"/>
          <p:nvPr/>
        </p:nvSpPr>
        <p:spPr>
          <a:xfrm>
            <a:off x="1314450" y="3463925"/>
            <a:ext cx="387350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239" name="Shape 239"/>
          <p:cNvSpPr/>
          <p:nvPr/>
        </p:nvSpPr>
        <p:spPr>
          <a:xfrm>
            <a:off x="1343025" y="4359275"/>
            <a:ext cx="214311" cy="9016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40" name="Shape 240"/>
          <p:cNvSpPr/>
          <p:nvPr/>
        </p:nvSpPr>
        <p:spPr>
          <a:xfrm>
            <a:off x="2454275" y="4359275"/>
            <a:ext cx="414337" cy="901699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241" name="Shape 241"/>
          <p:cNvSpPr/>
          <p:nvPr/>
        </p:nvSpPr>
        <p:spPr>
          <a:xfrm>
            <a:off x="1343025" y="5629275"/>
            <a:ext cx="414337" cy="901699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242" name="Shape 242"/>
          <p:cNvSpPr txBox="1"/>
          <p:nvPr/>
        </p:nvSpPr>
        <p:spPr>
          <a:xfrm>
            <a:off x="2505075" y="5845175"/>
            <a:ext cx="387350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243" name="Shape 243"/>
          <p:cNvSpPr/>
          <p:nvPr/>
        </p:nvSpPr>
        <p:spPr>
          <a:xfrm>
            <a:off x="5629275" y="1978025"/>
            <a:ext cx="477835" cy="8381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244" name="Shape 244"/>
          <p:cNvSpPr/>
          <p:nvPr/>
        </p:nvSpPr>
        <p:spPr>
          <a:xfrm>
            <a:off x="7216775" y="1819275"/>
            <a:ext cx="679450" cy="838199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245" name="Shape 245"/>
          <p:cNvSpPr/>
          <p:nvPr/>
        </p:nvSpPr>
        <p:spPr>
          <a:xfrm>
            <a:off x="7620000" y="3175000"/>
            <a:ext cx="201612" cy="836612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246" name="Shape 246"/>
          <p:cNvSpPr txBox="1"/>
          <p:nvPr/>
        </p:nvSpPr>
        <p:spPr>
          <a:xfrm>
            <a:off x="5680075" y="3305175"/>
            <a:ext cx="387350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  <p:sp>
        <p:nvSpPr>
          <p:cNvPr id="247" name="Shape 247"/>
          <p:cNvSpPr/>
          <p:nvPr/>
        </p:nvSpPr>
        <p:spPr>
          <a:xfrm>
            <a:off x="5629275" y="4127500"/>
            <a:ext cx="627060" cy="82550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248" name="Shape 248"/>
          <p:cNvSpPr/>
          <p:nvPr/>
        </p:nvSpPr>
        <p:spPr>
          <a:xfrm>
            <a:off x="7375525" y="4127500"/>
            <a:ext cx="827087" cy="8255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249" name="Shape 249"/>
          <p:cNvSpPr/>
          <p:nvPr/>
        </p:nvSpPr>
        <p:spPr>
          <a:xfrm>
            <a:off x="5629275" y="5556250"/>
            <a:ext cx="679450" cy="82550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250" name="Shape 250"/>
          <p:cNvSpPr/>
          <p:nvPr/>
        </p:nvSpPr>
        <p:spPr>
          <a:xfrm>
            <a:off x="7375525" y="5556250"/>
            <a:ext cx="679450" cy="836612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  <p:sp>
        <p:nvSpPr>
          <p:cNvPr id="251" name="Shape 251"/>
          <p:cNvSpPr/>
          <p:nvPr/>
        </p:nvSpPr>
        <p:spPr>
          <a:xfrm>
            <a:off x="8331200" y="914400"/>
            <a:ext cx="1577975" cy="1577975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</p:sp>
      <p:sp>
        <p:nvSpPr>
          <p:cNvPr id="252" name="Shape 252"/>
          <p:cNvSpPr/>
          <p:nvPr/>
        </p:nvSpPr>
        <p:spPr>
          <a:xfrm>
            <a:off x="4667250" y="1735135"/>
            <a:ext cx="31750" cy="5018085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</p:sp>
      <p:sp>
        <p:nvSpPr>
          <p:cNvPr id="253" name="Shape 253"/>
          <p:cNvSpPr/>
          <p:nvPr/>
        </p:nvSpPr>
        <p:spPr>
          <a:xfrm>
            <a:off x="4740275" y="1735135"/>
            <a:ext cx="44450" cy="5018085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</p:sp>
      <p:sp>
        <p:nvSpPr>
          <p:cNvPr id="254" name="Shape 254"/>
          <p:cNvSpPr txBox="1"/>
          <p:nvPr/>
        </p:nvSpPr>
        <p:spPr>
          <a:xfrm>
            <a:off x="1870075" y="2193925"/>
            <a:ext cx="307974" cy="78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endParaRPr/>
          </a:p>
        </p:txBody>
      </p:sp>
      <p:sp>
        <p:nvSpPr>
          <p:cNvPr id="255" name="Shape 255"/>
          <p:cNvSpPr txBox="1"/>
          <p:nvPr/>
        </p:nvSpPr>
        <p:spPr>
          <a:xfrm>
            <a:off x="1870075" y="3463925"/>
            <a:ext cx="307974" cy="78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endParaRPr/>
          </a:p>
        </p:txBody>
      </p:sp>
      <p:sp>
        <p:nvSpPr>
          <p:cNvPr id="256" name="Shape 256"/>
          <p:cNvSpPr txBox="1"/>
          <p:nvPr/>
        </p:nvSpPr>
        <p:spPr>
          <a:xfrm>
            <a:off x="6473825" y="2035175"/>
            <a:ext cx="307974" cy="78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endParaRPr/>
          </a:p>
        </p:txBody>
      </p:sp>
      <p:sp>
        <p:nvSpPr>
          <p:cNvPr id="257" name="Shape 257"/>
          <p:cNvSpPr txBox="1"/>
          <p:nvPr/>
        </p:nvSpPr>
        <p:spPr>
          <a:xfrm>
            <a:off x="6553200" y="4337050"/>
            <a:ext cx="307974" cy="44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  <p:sp>
        <p:nvSpPr>
          <p:cNvPr id="258" name="Shape 258"/>
          <p:cNvSpPr/>
          <p:nvPr/>
        </p:nvSpPr>
        <p:spPr>
          <a:xfrm>
            <a:off x="6508750" y="3333750"/>
            <a:ext cx="276225" cy="498473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</p:sp>
      <p:sp>
        <p:nvSpPr>
          <p:cNvPr id="259" name="Shape 259"/>
          <p:cNvSpPr/>
          <p:nvPr/>
        </p:nvSpPr>
        <p:spPr>
          <a:xfrm>
            <a:off x="6667500" y="5788025"/>
            <a:ext cx="276225" cy="509585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</p:sp>
      <p:sp>
        <p:nvSpPr>
          <p:cNvPr id="260" name="Shape 260"/>
          <p:cNvSpPr/>
          <p:nvPr/>
        </p:nvSpPr>
        <p:spPr>
          <a:xfrm>
            <a:off x="1905000" y="4603750"/>
            <a:ext cx="276225" cy="498473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</p:sp>
      <p:sp>
        <p:nvSpPr>
          <p:cNvPr id="261" name="Shape 261"/>
          <p:cNvSpPr/>
          <p:nvPr/>
        </p:nvSpPr>
        <p:spPr>
          <a:xfrm>
            <a:off x="1978025" y="5873750"/>
            <a:ext cx="287337" cy="498473"/>
          </a:xfrm>
          <a:prstGeom prst="rect">
            <a:avLst/>
          </a:prstGeom>
          <a:blipFill>
            <a:blip r:embed="rId22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275</Words>
  <PresentationFormat>Произвольный</PresentationFormat>
  <Paragraphs>88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/>
      <vt:lpstr>Это нам известно…</vt:lpstr>
      <vt:lpstr>Слайд 2</vt:lpstr>
      <vt:lpstr>Слайд 3</vt:lpstr>
      <vt:lpstr>Проверьте себя и исправьте в своих записях ошибки ! Правильные ответы:</vt:lpstr>
      <vt:lpstr>Слайд 5</vt:lpstr>
      <vt:lpstr>Проверьте себя и исправьте ошибки в своих записях!   </vt:lpstr>
      <vt:lpstr>Слайд 7</vt:lpstr>
      <vt:lpstr>Проверьте себя и исправьте ошибки в своих записях!Правильные ответы: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Это нам известно…</dc:title>
  <dc:creator>User4</dc:creator>
  <cp:lastModifiedBy>User4</cp:lastModifiedBy>
  <cp:revision>2</cp:revision>
  <dcterms:modified xsi:type="dcterms:W3CDTF">2013-02-12T06:52:41Z</dcterms:modified>
</cp:coreProperties>
</file>